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79C4-947B-4BCE-9756-FEFC6CDC7ED4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089B8-6962-4F53-BBBA-AB67342F3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42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D3654-4F33-4C0D-8632-ACBED4286DA0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E8845-D074-44FA-AA92-BA79606C61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2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40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E8845-D074-44FA-AA92-BA79606C6178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3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1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8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55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71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44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77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3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9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96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62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3489-77FA-4087-B951-8E34C838DF3E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A743-36A5-4B33-8AD3-35775E3CA2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0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atlas_autoinmunidad/" TargetMode="External"/><Relationship Id="rId2" Type="http://schemas.openxmlformats.org/officeDocument/2006/relationships/hyperlink" Target="https://twitter.com/AAutoinmunid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atlas-autoinmunidad-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Tutorial para subir imágenes al Atlas de Autoinmunidad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Luis Fernández Pereira</a:t>
            </a:r>
          </a:p>
          <a:p>
            <a:r>
              <a:rPr lang="es-ES" dirty="0"/>
              <a:t>Ricardo Rojo Amigo</a:t>
            </a:r>
          </a:p>
          <a:p>
            <a:r>
              <a:rPr lang="es-E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2154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F12AB-7962-4E81-9CBA-44CCCFB7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¡¡¡Síguenos en las redes sociales¡¡¡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B933B-E955-4442-9712-017804EA4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384929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8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https://twitter.com/AAutoinmunidad</a:t>
            </a:r>
            <a:endParaRPr lang="es-ES" sz="28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8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https://www.instagram.com/atlas_autoinmunidad/</a:t>
            </a:r>
            <a:endParaRPr lang="es-ES" sz="28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8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https://www.linkedin.com/company/atlas-autoinmunidad-org</a:t>
            </a:r>
            <a:endParaRPr lang="es-ES" sz="2800" dirty="0">
              <a:solidFill>
                <a:srgbClr val="00B05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1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04"/>
            <a:ext cx="9144000" cy="65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3514725"/>
            <a:ext cx="3672408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En primer lugar hay que Iniciar Sesión en el apartado de LOGIN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6984268" y="3477059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0800000">
            <a:off x="3851920" y="3837890"/>
            <a:ext cx="1152128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6477498">
            <a:off x="5786320" y="2329937"/>
            <a:ext cx="1757540" cy="59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29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" y="159377"/>
            <a:ext cx="9294564" cy="66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 rot="16477498">
            <a:off x="1105800" y="4132368"/>
            <a:ext cx="1757540" cy="59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83568" y="5487292"/>
            <a:ext cx="1665900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</a:t>
            </a:r>
            <a:r>
              <a:rPr lang="es-ES" dirty="0" err="1">
                <a:latin typeface="Comic Sans MS" pitchFamily="66" charset="0"/>
              </a:rPr>
              <a:t>aqui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7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457562" y="2780928"/>
            <a:ext cx="1665900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</a:t>
            </a:r>
            <a:r>
              <a:rPr lang="es-ES" dirty="0" err="1">
                <a:latin typeface="Comic Sans MS" pitchFamily="66" charset="0"/>
              </a:rPr>
              <a:t>aqui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 rot="6537889">
            <a:off x="7684130" y="3421662"/>
            <a:ext cx="683081" cy="2887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070"/>
            <a:ext cx="915404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43808" y="1866719"/>
            <a:ext cx="5904656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Seleccionamos el tipo de Imagen que queremos subir y rellenamos todos los campos. </a:t>
            </a:r>
          </a:p>
        </p:txBody>
      </p:sp>
      <p:sp>
        <p:nvSpPr>
          <p:cNvPr id="6" name="5 Flecha derecha"/>
          <p:cNvSpPr/>
          <p:nvPr/>
        </p:nvSpPr>
        <p:spPr>
          <a:xfrm rot="6537889">
            <a:off x="5374632" y="2738594"/>
            <a:ext cx="683081" cy="2887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1376692"/>
            <a:ext cx="3816424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aquí para añadir la imagen </a:t>
            </a:r>
          </a:p>
        </p:txBody>
      </p:sp>
      <p:sp>
        <p:nvSpPr>
          <p:cNvPr id="8" name="7 Flecha derecha"/>
          <p:cNvSpPr/>
          <p:nvPr/>
        </p:nvSpPr>
        <p:spPr>
          <a:xfrm rot="6537889">
            <a:off x="1054855" y="1914132"/>
            <a:ext cx="368095" cy="153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62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48064" y="2596262"/>
            <a:ext cx="1665900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</a:t>
            </a:r>
            <a:r>
              <a:rPr lang="es-ES" dirty="0" err="1">
                <a:latin typeface="Comic Sans MS" pitchFamily="66" charset="0"/>
              </a:rPr>
              <a:t>aqui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 rot="6537889">
            <a:off x="5374632" y="3236996"/>
            <a:ext cx="683081" cy="2887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7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06432" y="5373216"/>
            <a:ext cx="1665900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</a:t>
            </a:r>
            <a:r>
              <a:rPr lang="es-ES" dirty="0" err="1">
                <a:latin typeface="Comic Sans MS" pitchFamily="66" charset="0"/>
              </a:rPr>
              <a:t>aqui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 rot="2982624">
            <a:off x="7699803" y="6038179"/>
            <a:ext cx="683081" cy="2887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9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478100" y="4149080"/>
            <a:ext cx="1665900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</a:t>
            </a:r>
            <a:r>
              <a:rPr lang="es-ES" dirty="0" err="1">
                <a:latin typeface="Comic Sans MS" pitchFamily="66" charset="0"/>
              </a:rPr>
              <a:t>aqui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 rot="6537889">
            <a:off x="7704668" y="4789814"/>
            <a:ext cx="683081" cy="2887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65332" y="5765313"/>
            <a:ext cx="6912768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La imagen será validada por los administradores de la WEB en 1-2 días y visible en ese tiempo en el apartado ATLAS.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6" y="3378606"/>
            <a:ext cx="1665900" cy="36933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Pinchar </a:t>
            </a:r>
            <a:r>
              <a:rPr lang="es-ES" dirty="0" err="1">
                <a:latin typeface="Comic Sans MS" pitchFamily="66" charset="0"/>
              </a:rPr>
              <a:t>aqui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9" name="8 Flecha derecha"/>
          <p:cNvSpPr/>
          <p:nvPr/>
        </p:nvSpPr>
        <p:spPr>
          <a:xfrm rot="6537889">
            <a:off x="982144" y="4019340"/>
            <a:ext cx="683081" cy="2887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768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128</Words>
  <Application>Microsoft Office PowerPoint</Application>
  <PresentationFormat>Presentación en pantalla (4:3)</PresentationFormat>
  <Paragraphs>27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Tema de Office</vt:lpstr>
      <vt:lpstr>Tutorial para subir imágenes al Atlas de Autoinmunidad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¡¡¡Síguenos en las redes sociales¡¡¡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para subir imágenes al Atlas de Autoinmunidad</dc:title>
  <dc:creator> </dc:creator>
  <cp:lastModifiedBy>Luis Fernández Pereira</cp:lastModifiedBy>
  <cp:revision>5</cp:revision>
  <cp:lastPrinted>2019-09-23T11:24:56Z</cp:lastPrinted>
  <dcterms:created xsi:type="dcterms:W3CDTF">2019-09-23T08:03:11Z</dcterms:created>
  <dcterms:modified xsi:type="dcterms:W3CDTF">2019-10-07T19:57:28Z</dcterms:modified>
</cp:coreProperties>
</file>